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AC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8"/>
  </p:normalViewPr>
  <p:slideViewPr>
    <p:cSldViewPr snapToGrid="0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84AE9-1A41-F14A-9BC7-52529BEA9572}" type="datetimeFigureOut">
              <a:rPr lang="en-US" smtClean="0"/>
              <a:t>8/26/22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76421-96BD-7F42-BBF7-87C9F3152A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676421-96BD-7F42-BBF7-87C9F3152A6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15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F0F7-07C0-A260-F071-1058D0D28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715AF8-8B55-A083-132A-43B590991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A7395-6487-C9F2-0596-6AB5B8011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7F382-8A0D-8305-6659-A4981DFA1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3A31E-7E67-B218-2479-96A014194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025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C2E24-E892-AEED-0635-0C2FA98BA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E68C4-1356-D651-9221-21BF1B94E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7B7CF1-2681-6921-2B73-762F59372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E97D6-C961-A77E-352B-F1013D05B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8120A5-9349-D429-01E5-769AA436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8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2A933C9-F40D-5337-258A-1FDBCD15C0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99F40F-2BE6-03CC-E3C3-9470400036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6F60C-27BF-D13C-0936-A812D88EC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FE5B0-8CF1-A019-16DE-E9CA6B527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E0E6D-4C8E-94FC-30A3-4C68FAF67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33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6DE8E-5901-F7FD-238D-C67488211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D45868-CE57-2AF7-399F-3DCB7988FA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8332F-E504-673D-43B3-A7B64EB72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8759D-9DB6-F6F8-C2A5-0E006E23D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FEA80-12B7-369B-77E3-9ECEE4C9A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29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2A03B-42A8-9324-4526-9C60F7579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AADC9C-69D3-E07B-D188-F7B7F1E1E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70A9E-A440-19D6-CC69-A2747AFCD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CDF327-4E74-CB42-C575-BB4EEDFB1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D4BA10-DF60-198B-BB62-E55467579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89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34BBF-7782-7DA5-F217-55CB66AB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9C153-DF0F-32A4-CD80-28DEED881D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DF29E-7505-A733-77C1-0360C2458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1C70E-2F7C-CD53-027E-D77BA5206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7A482A-27FF-84FF-2867-CE183797E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5AACDD-8088-91A1-17FC-6CE7B8930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816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F411F-842D-D4CE-C136-C94E8E29A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526861-94A0-F6BF-1C3E-65081AB61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905743-37EE-71E4-D203-0903CDD13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F9C55F-93A5-1F1F-78CC-600D8BFE95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8E01BD-E606-D0BB-C468-248588A974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221CD5-37B6-4426-1EDA-E8C1DEE5F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CAE5D6-71F4-2592-D532-5A1F6CA97B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90D728-98B6-9194-9549-DDE6D92F1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1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B64A9-241B-A522-7E19-80F395E1E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764B72-69E0-8D0F-BF59-DA4935778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7FF21C-83ED-B10E-0A97-73EA77C4C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FAAB26-A22D-0B32-0BEC-ED07C9F6C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28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0AEE05-C64D-ABA6-C79F-92A759257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803350-F901-2F72-913C-0D7098943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FEFFE-FACB-2A89-3FB3-F19BFBADF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5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457AC-2BA2-F5BB-BF1E-D12DF3893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7DF27-7AF6-452C-B17F-BEA5DB435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1BB58E-4488-20A0-3A8E-B3D49A982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9870C2-99BD-0BDB-5B28-71A396CD4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3D233E-F848-1B0E-1C31-1C3303311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E0EF8-B79C-DC26-E173-96F32E94F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088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1C3B7-C961-CA86-DBD6-B9DA0AC9E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A5A6E2-A100-2138-F655-23A34B46E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7D74D6-6226-E65F-3C73-94B03E4E20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1684D-E135-F8A6-14F0-01DC5C600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C92EFE-CD0E-1835-C7DC-A9DEBF450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0F57B8-ACB1-709D-E7CD-0F8C43AFD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137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4E9C36-E1FD-065F-7B32-9112EF2DC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7CF887-13AA-999A-3DE6-902F863378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BB529-7485-FF20-7CDC-E41B0C7172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528E-190F-114B-8DBC-45B751510083}" type="datetimeFigureOut">
              <a:rPr lang="en-US" smtClean="0"/>
              <a:t>8/26/22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ADECB-E166-41D6-F74D-7E26B892B7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F8F28-9D31-2298-84D9-43D9B84E54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2FFA5-A302-8549-B755-1A462DBCFA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26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brain&#10;&#10;Description automatically generated with low confidence">
            <a:extLst>
              <a:ext uri="{FF2B5EF4-FFF2-40B4-BE49-F238E27FC236}">
                <a16:creationId xmlns:a16="http://schemas.microsoft.com/office/drawing/2014/main" id="{FEF083ED-7E18-B7AE-6C34-5C872EFCA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000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86453" y="1078523"/>
            <a:ext cx="6219093" cy="5779477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9</a:t>
            </a:r>
          </a:p>
          <a:p>
            <a:pPr lvl="0"/>
            <a:br>
              <a:rPr lang="en-AU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Extending through Qld, NSW, Vic, SA and the ACT, what is the largest catchment in Australia?</a:t>
            </a:r>
          </a:p>
          <a:p>
            <a:pPr lvl="0"/>
            <a:br>
              <a:rPr lang="en-AU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000" dirty="0">
                <a:latin typeface="Arial" panose="020B0604020202020204" pitchFamily="34" charset="0"/>
                <a:cs typeface="Arial" panose="020B0604020202020204" pitchFamily="34" charset="0"/>
              </a:rPr>
              <a:t>a) Mary River Basin</a:t>
            </a:r>
            <a:br>
              <a:rPr lang="en-AU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000" dirty="0">
                <a:latin typeface="Arial" panose="020B0604020202020204" pitchFamily="34" charset="0"/>
                <a:cs typeface="Arial" panose="020B0604020202020204" pitchFamily="34" charset="0"/>
              </a:rPr>
              <a:t>b) Great Artesian Basin</a:t>
            </a:r>
            <a:br>
              <a:rPr lang="en-AU" sz="3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000" dirty="0">
                <a:latin typeface="Arial" panose="020B0604020202020204" pitchFamily="34" charset="0"/>
                <a:cs typeface="Arial" panose="020B0604020202020204" pitchFamily="34" charset="0"/>
              </a:rPr>
              <a:t>c) Murray Darling Basin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614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76953" y="1137138"/>
            <a:ext cx="5838093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10</a:t>
            </a:r>
          </a:p>
          <a:p>
            <a:pPr lvl="0"/>
            <a:br>
              <a:rPr lang="en-A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two Australian animals do not drink water?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Koala and desert rat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Desert rat and dingo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Dingo and koala</a:t>
            </a:r>
          </a:p>
        </p:txBody>
      </p:sp>
    </p:spTree>
    <p:extLst>
      <p:ext uri="{BB962C8B-B14F-4D97-AF65-F5344CB8AC3E}">
        <p14:creationId xmlns:p14="http://schemas.microsoft.com/office/powerpoint/2010/main" val="810015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22784" y="1137138"/>
            <a:ext cx="5146432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11</a:t>
            </a:r>
          </a:p>
          <a:p>
            <a:pPr lvl="0"/>
            <a:br>
              <a:rPr lang="en-A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is most water used in the home?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Kitchen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Bathroom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Laundry</a:t>
            </a:r>
          </a:p>
        </p:txBody>
      </p:sp>
    </p:spTree>
    <p:extLst>
      <p:ext uri="{BB962C8B-B14F-4D97-AF65-F5344CB8AC3E}">
        <p14:creationId xmlns:p14="http://schemas.microsoft.com/office/powerpoint/2010/main" val="1372642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5777" y="1137138"/>
            <a:ext cx="6500446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12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litres of water does it take to produce an average steak?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800L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1600L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2200L</a:t>
            </a:r>
          </a:p>
        </p:txBody>
      </p:sp>
    </p:spTree>
    <p:extLst>
      <p:ext uri="{BB962C8B-B14F-4D97-AF65-F5344CB8AC3E}">
        <p14:creationId xmlns:p14="http://schemas.microsoft.com/office/powerpoint/2010/main" val="1980971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4584" y="1137138"/>
            <a:ext cx="6822831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13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</a:rPr>
              <a:t>How much of the world’s population is without safe drinking water?</a:t>
            </a:r>
            <a:br>
              <a:rPr lang="en-AU" sz="3200" dirty="0"/>
            </a:br>
            <a:endParaRPr lang="en-AU" sz="3200" dirty="0"/>
          </a:p>
          <a:p>
            <a:pPr lvl="0"/>
            <a:r>
              <a:rPr lang="en-AU" sz="3200" dirty="0"/>
              <a:t>a) Two thirds</a:t>
            </a:r>
            <a:br>
              <a:rPr lang="en-AU" sz="3200" dirty="0"/>
            </a:br>
            <a:r>
              <a:rPr lang="en-AU" sz="3200" dirty="0"/>
              <a:t>b) One half</a:t>
            </a:r>
            <a:br>
              <a:rPr lang="en-AU" sz="3200" dirty="0"/>
            </a:br>
            <a:r>
              <a:rPr lang="en-AU" sz="3200" dirty="0"/>
              <a:t>c) One quarter</a:t>
            </a:r>
          </a:p>
        </p:txBody>
      </p:sp>
    </p:spTree>
    <p:extLst>
      <p:ext uri="{BB962C8B-B14F-4D97-AF65-F5344CB8AC3E}">
        <p14:creationId xmlns:p14="http://schemas.microsoft.com/office/powerpoint/2010/main" val="4253238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53104" y="1137138"/>
            <a:ext cx="6485792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14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"</a:t>
            </a:r>
            <a:r>
              <a:rPr lang="en-AU" sz="3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sydharb</a:t>
            </a: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 is the amount of water in Sydney Harbour. Approximately how much is this?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500 gigalitres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750 gigalitres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900 gigalitres</a:t>
            </a:r>
          </a:p>
        </p:txBody>
      </p:sp>
    </p:spTree>
    <p:extLst>
      <p:ext uri="{BB962C8B-B14F-4D97-AF65-F5344CB8AC3E}">
        <p14:creationId xmlns:p14="http://schemas.microsoft.com/office/powerpoint/2010/main" val="2098358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10607" y="1137138"/>
            <a:ext cx="6570785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15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percentage of a watermelon is water?</a:t>
            </a:r>
            <a:r>
              <a:rPr lang="en-AU" sz="32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90%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93%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97%</a:t>
            </a:r>
          </a:p>
        </p:txBody>
      </p:sp>
    </p:spTree>
    <p:extLst>
      <p:ext uri="{BB962C8B-B14F-4D97-AF65-F5344CB8AC3E}">
        <p14:creationId xmlns:p14="http://schemas.microsoft.com/office/powerpoint/2010/main" val="17503306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6050" y="1137138"/>
            <a:ext cx="6819900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16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Agriculture accounts for how much of the world’s water consumption?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60%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70%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80%</a:t>
            </a:r>
          </a:p>
        </p:txBody>
      </p:sp>
    </p:spTree>
    <p:extLst>
      <p:ext uri="{BB962C8B-B14F-4D97-AF65-F5344CB8AC3E}">
        <p14:creationId xmlns:p14="http://schemas.microsoft.com/office/powerpoint/2010/main" val="546317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8450" y="1137138"/>
            <a:ext cx="6515100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17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tap that drips once every second wastes how much water daily?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30mL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30L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30ML</a:t>
            </a:r>
          </a:p>
        </p:txBody>
      </p:sp>
    </p:spTree>
    <p:extLst>
      <p:ext uri="{BB962C8B-B14F-4D97-AF65-F5344CB8AC3E}">
        <p14:creationId xmlns:p14="http://schemas.microsoft.com/office/powerpoint/2010/main" val="1457264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5023" y="1137138"/>
            <a:ext cx="5081954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18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pineapple is made up of how much water?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50%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80%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90%</a:t>
            </a:r>
          </a:p>
        </p:txBody>
      </p:sp>
    </p:spTree>
    <p:extLst>
      <p:ext uri="{BB962C8B-B14F-4D97-AF65-F5344CB8AC3E}">
        <p14:creationId xmlns:p14="http://schemas.microsoft.com/office/powerpoint/2010/main" val="2362521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F083ED-7E18-B7AE-6C34-5C872EFCA2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95146" y="1266092"/>
            <a:ext cx="7801707" cy="3768969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</a:t>
            </a:r>
          </a:p>
          <a:p>
            <a:pPr lvl="0"/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percentage of an elephant is water?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70% 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75%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80%</a:t>
            </a:r>
          </a:p>
        </p:txBody>
      </p:sp>
    </p:spTree>
    <p:extLst>
      <p:ext uri="{BB962C8B-B14F-4D97-AF65-F5344CB8AC3E}">
        <p14:creationId xmlns:p14="http://schemas.microsoft.com/office/powerpoint/2010/main" val="7248911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7034" y="1137138"/>
            <a:ext cx="5717931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19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percentage of a chicken is water?</a:t>
            </a:r>
            <a:r>
              <a:rPr lang="en-AU" sz="32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55%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65%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75%</a:t>
            </a:r>
            <a:r>
              <a:rPr lang="en-AU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14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5308" y="1148861"/>
            <a:ext cx="7561384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20</a:t>
            </a:r>
          </a:p>
          <a:p>
            <a:pPr lvl="0"/>
            <a:endParaRPr lang="en-AU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solidFill>
                  <a:srgbClr val="002060"/>
                </a:solidFill>
              </a:rPr>
              <a:t>How many molecules of water are there in one glass of water?</a:t>
            </a:r>
          </a:p>
          <a:p>
            <a:pPr lvl="0"/>
            <a:br>
              <a:rPr lang="en-AU" sz="3200" dirty="0"/>
            </a:br>
            <a:r>
              <a:rPr lang="en-AU" sz="3200" dirty="0"/>
              <a:t>a) 8,000,000,000,000,000,000,000,000</a:t>
            </a:r>
            <a:br>
              <a:rPr lang="en-AU" sz="3200" dirty="0"/>
            </a:br>
            <a:r>
              <a:rPr lang="en-AU" sz="3200" dirty="0"/>
              <a:t>b) 12,000,000,000,000,000,000,000,000</a:t>
            </a:r>
            <a:br>
              <a:rPr lang="en-AU" sz="3200" dirty="0"/>
            </a:br>
            <a:r>
              <a:rPr lang="en-AU" sz="3200" dirty="0"/>
              <a:t>c) 16,000,000,000,000,000,000,000,000</a:t>
            </a: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908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70737" y="703385"/>
            <a:ext cx="5650523" cy="43375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45ACD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ANSWERS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981BEF-6129-B970-9143-75016B994A3A}"/>
              </a:ext>
            </a:extLst>
          </p:cNvPr>
          <p:cNvSpPr txBox="1">
            <a:spLocks/>
          </p:cNvSpPr>
          <p:nvPr/>
        </p:nvSpPr>
        <p:spPr>
          <a:xfrm>
            <a:off x="4314091" y="1383324"/>
            <a:ext cx="1899139" cy="50878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(a)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(c)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(c)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(a)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(c)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(c)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(a)</a:t>
            </a:r>
          </a:p>
          <a:p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80021B23-346D-E46C-DF1F-B76FF4F64BF3}"/>
              </a:ext>
            </a:extLst>
          </p:cNvPr>
          <p:cNvSpPr txBox="1">
            <a:spLocks/>
          </p:cNvSpPr>
          <p:nvPr/>
        </p:nvSpPr>
        <p:spPr>
          <a:xfrm>
            <a:off x="5849813" y="1383324"/>
            <a:ext cx="1899139" cy="50878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(c)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(a)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(c)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(b)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(c)</a:t>
            </a:r>
          </a:p>
          <a:p>
            <a:r>
              <a:rPr lang="en-AU" sz="3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(a)</a:t>
            </a:r>
          </a:p>
          <a:p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A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346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06AFD7D-8CB5-7980-2FB0-D6E7020639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97369" y="1137138"/>
            <a:ext cx="7397262" cy="4583723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2</a:t>
            </a:r>
          </a:p>
          <a:p>
            <a:br>
              <a:rPr lang="en-A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Humans drink an average of how many litres of water throughout their lives?</a:t>
            </a:r>
          </a:p>
          <a:p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65,000L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75,000L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85,000L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345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5646" y="1137138"/>
            <a:ext cx="7420708" cy="4583723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3</a:t>
            </a:r>
          </a:p>
          <a:p>
            <a:pPr lvl="0"/>
            <a:br>
              <a:rPr lang="en-A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litres of water does a single tree give off in transpiration per day?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45L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195L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265L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074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6292" y="1137138"/>
            <a:ext cx="6459416" cy="4583723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4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percentage of a tomato is water?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20%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45%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95%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6496" y="1189892"/>
            <a:ext cx="9059007" cy="4413739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5</a:t>
            </a:r>
          </a:p>
          <a:p>
            <a:pPr lvl="0"/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is transported throughout our entire body, existing within all our organs. </a:t>
            </a:r>
          </a:p>
          <a:p>
            <a:pPr lvl="0"/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of the human body consists of water?</a:t>
            </a:r>
            <a:r>
              <a:rPr lang="en-AU" sz="3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66%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78%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92%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38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7015" y="1125415"/>
            <a:ext cx="7197969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6</a:t>
            </a:r>
          </a:p>
          <a:p>
            <a:pPr lvl="0"/>
            <a:br>
              <a:rPr lang="en-A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much water does the sun evaporate every day?</a:t>
            </a:r>
          </a:p>
          <a:p>
            <a:pPr lvl="0"/>
            <a:endParaRPr lang="en-AU" sz="3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a million tonnes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a billion tonnes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a trillion tonnes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541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26777" y="1137138"/>
            <a:ext cx="5738446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7</a:t>
            </a:r>
          </a:p>
          <a:p>
            <a:pPr lvl="0"/>
            <a:br>
              <a:rPr lang="en-A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many litres does it take to produce one cup of coffee?</a:t>
            </a:r>
          </a:p>
          <a:p>
            <a:pPr lvl="0"/>
            <a:r>
              <a:rPr lang="en-AU" sz="320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90L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140L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260L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692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D2030A2-E991-D95D-D1C8-6987A2C9E4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1C5D402-8BDE-A459-23F9-2750C1EA2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36984" y="1137138"/>
            <a:ext cx="6518031" cy="5040924"/>
          </a:xfrm>
        </p:spPr>
        <p:txBody>
          <a:bodyPr>
            <a:normAutofit/>
          </a:bodyPr>
          <a:lstStyle/>
          <a:p>
            <a:pPr lvl="0"/>
            <a:r>
              <a:rPr lang="en-AU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8</a:t>
            </a:r>
          </a:p>
          <a:p>
            <a:pPr lvl="0"/>
            <a:br>
              <a:rPr lang="en-A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what state is the longest water supply pipeline in Australia?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a) Victoria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b) Western Australia</a:t>
            </a:r>
            <a:b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c) Queensland</a:t>
            </a:r>
          </a:p>
          <a:p>
            <a:pPr lvl="0"/>
            <a:endParaRPr lang="en-A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581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672</Words>
  <Application>Microsoft Macintosh PowerPoint</Application>
  <PresentationFormat>Widescreen</PresentationFormat>
  <Paragraphs>97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BRIONY RUSSELL</dc:creator>
  <cp:lastModifiedBy>BRIONY RUSSELL</cp:lastModifiedBy>
  <cp:revision>6</cp:revision>
  <dcterms:created xsi:type="dcterms:W3CDTF">2022-08-23T01:53:27Z</dcterms:created>
  <dcterms:modified xsi:type="dcterms:W3CDTF">2022-08-26T06:38:31Z</dcterms:modified>
</cp:coreProperties>
</file>